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96"/>
    <p:restoredTop sz="94625"/>
  </p:normalViewPr>
  <p:slideViewPr>
    <p:cSldViewPr snapToGrid="0" snapToObjects="1">
      <p:cViewPr varScale="1">
        <p:scale>
          <a:sx n="100" d="100"/>
          <a:sy n="100" d="100"/>
        </p:scale>
        <p:origin x="176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76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2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233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265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32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47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7437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77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58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14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3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3EBC23-FDCC-A549-8457-12D62FA4AC3C}" type="datetimeFigureOut">
              <a:rPr lang="en-US" smtClean="0"/>
              <a:t>7/12/22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D8730-A4FE-CD4D-A441-19C5F66D45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201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huggingface.co/datasets/emotio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s.stanford.edu/people/alecmgo/papers/TwitterDistantSupervision09.pdf" TargetMode="External"/><Relationship Id="rId4" Type="http://schemas.openxmlformats.org/officeDocument/2006/relationships/hyperlink" Target="https://onlinelibrary.wiley.com/doi/full/10.1002/eng2.12189" TargetMode="External"/><Relationship Id="rId5" Type="http://schemas.openxmlformats.org/officeDocument/2006/relationships/hyperlink" Target="https://huggingface.co/docs/transformers/main_classes/tokenizer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cikit-learn.org/stable/modules/generated/sklearn.feature_extraction.text.CountVectorizer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loud 3"/>
          <p:cNvSpPr/>
          <p:nvPr/>
        </p:nvSpPr>
        <p:spPr>
          <a:xfrm>
            <a:off x="3999123" y="2192357"/>
            <a:ext cx="3558448" cy="2225407"/>
          </a:xfrm>
          <a:prstGeom prst="cloud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800600" y="2984500"/>
            <a:ext cx="1851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NLP classification </a:t>
            </a:r>
          </a:p>
          <a:p>
            <a:pPr algn="ctr"/>
            <a:r>
              <a:rPr lang="en-US" dirty="0" smtClean="0"/>
              <a:t>project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7436386" y="1619480"/>
            <a:ext cx="1057619" cy="738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8725359" y="1255923"/>
            <a:ext cx="10660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Sarcasm?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7846763" y="2984499"/>
            <a:ext cx="102456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160524" y="2799833"/>
            <a:ext cx="2231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Graded +</a:t>
            </a:r>
            <a:r>
              <a:rPr lang="en-US" dirty="0" err="1" smtClean="0"/>
              <a:t>ve</a:t>
            </a:r>
            <a:r>
              <a:rPr lang="en-US" dirty="0" smtClean="0"/>
              <a:t>/-</a:t>
            </a:r>
            <a:r>
              <a:rPr lang="en-US" dirty="0" err="1" smtClean="0"/>
              <a:t>ve</a:t>
            </a:r>
            <a:r>
              <a:rPr lang="en-US" dirty="0" smtClean="0"/>
              <a:t> sentiment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7521766" y="3950278"/>
            <a:ext cx="936434" cy="7869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571899" y="4902200"/>
            <a:ext cx="30160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DNA sequence identification? </a:t>
            </a:r>
            <a:endParaRPr lang="en-US" dirty="0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6251766" y="4628768"/>
            <a:ext cx="34734" cy="805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6499952" y="1153079"/>
            <a:ext cx="151732" cy="8409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045200" y="370827"/>
            <a:ext cx="16667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Insult detector?</a:t>
            </a:r>
          </a:p>
          <a:p>
            <a:r>
              <a:rPr lang="en-US" dirty="0" smtClean="0"/>
              <a:t>/ hate speech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902203" y="5762816"/>
            <a:ext cx="34568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Category classification</a:t>
            </a:r>
            <a:br>
              <a:rPr lang="en-US" dirty="0" smtClean="0"/>
            </a:br>
            <a:r>
              <a:rPr lang="en-US" dirty="0" smtClean="0"/>
              <a:t>(e.g</a:t>
            </a:r>
            <a:r>
              <a:rPr lang="en-US" smtClean="0"/>
              <a:t>.: regional, or based on topic) </a:t>
            </a:r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 flipH="1" flipV="1">
            <a:off x="4443291" y="1372107"/>
            <a:ext cx="420812" cy="7210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2367781" y="648637"/>
            <a:ext cx="2797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Emotion/empathy detector</a:t>
            </a:r>
          </a:p>
          <a:p>
            <a:endParaRPr lang="en-US" dirty="0"/>
          </a:p>
        </p:txBody>
      </p:sp>
      <p:cxnSp>
        <p:nvCxnSpPr>
          <p:cNvPr id="32" name="Straight Arrow Connector 31"/>
          <p:cNvCxnSpPr/>
          <p:nvPr/>
        </p:nvCxnSpPr>
        <p:spPr>
          <a:xfrm flipH="1" flipV="1">
            <a:off x="2893684" y="2805666"/>
            <a:ext cx="872942" cy="568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3098494" y="4311612"/>
            <a:ext cx="873506" cy="700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196645" y="2487312"/>
            <a:ext cx="2495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Success of classification as a </a:t>
            </a:r>
            <a:r>
              <a:rPr lang="en-US" smtClean="0"/>
              <a:t>function of Length </a:t>
            </a:r>
            <a:r>
              <a:rPr lang="en-US" dirty="0" smtClean="0"/>
              <a:t>of sentences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683089" y="5247164"/>
            <a:ext cx="41508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Work with transformers-</a:t>
            </a:r>
          </a:p>
          <a:p>
            <a:r>
              <a:rPr lang="en-US" dirty="0" smtClean="0"/>
              <a:t>Could it be compatible with other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633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23" y="527847"/>
            <a:ext cx="5856679" cy="390445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1377" y="194453"/>
            <a:ext cx="5840623" cy="592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054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specific ideas: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Train a model of our own in one of the datasets on hugging face (</a:t>
            </a:r>
            <a:r>
              <a:rPr lang="en-US" dirty="0" smtClean="0">
                <a:hlinkClick r:id="rId2"/>
              </a:rPr>
              <a:t>https://huggingface.co/datasets/emotion</a:t>
            </a:r>
            <a:r>
              <a:rPr lang="en-US" dirty="0" smtClean="0"/>
              <a:t>)  for emotion detection. Then use a separate subset of the same dataset (or a separate dataset altogether) and see how our model does. </a:t>
            </a:r>
            <a:br>
              <a:rPr lang="en-US" dirty="0" smtClean="0"/>
            </a:br>
            <a:r>
              <a:rPr lang="en-US" i="1" dirty="0" smtClean="0"/>
              <a:t>The second dataset could be one from lower resolution (+/-) and we can then compare the original with the new data</a:t>
            </a:r>
            <a:br>
              <a:rPr lang="en-US" i="1" dirty="0" smtClean="0"/>
            </a:br>
            <a:r>
              <a:rPr lang="en-US" dirty="0" smtClean="0">
                <a:solidFill>
                  <a:srgbClr val="FF0000"/>
                </a:solidFill>
              </a:rPr>
              <a:t>extension idea: classification success as a function of length </a:t>
            </a:r>
            <a:br>
              <a:rPr lang="en-US" dirty="0" smtClean="0">
                <a:solidFill>
                  <a:srgbClr val="FF0000"/>
                </a:solidFill>
              </a:rPr>
            </a:br>
            <a:r>
              <a:rPr lang="en-US" dirty="0" smtClean="0"/>
              <a:t>go from Low to high resolution: train a model, then modify the last two layers from 6 to a 2. </a:t>
            </a:r>
          </a:p>
          <a:p>
            <a:r>
              <a:rPr lang="en-US" dirty="0" smtClean="0"/>
              <a:t>OR we could use a different method (like transformers) to analyze the same dataset and compare performance, time needed and data needed for </a:t>
            </a:r>
            <a:r>
              <a:rPr lang="en-US" smtClean="0"/>
              <a:t>good results.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7900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>
                <a:hlinkClick r:id="rId2"/>
              </a:rPr>
              <a:t>https://huggingface.co/datasets/emotion</a:t>
            </a:r>
          </a:p>
          <a:p>
            <a:r>
              <a:rPr lang="en-US" dirty="0" smtClean="0">
                <a:hlinkClick r:id="rId2"/>
              </a:rPr>
              <a:t>https://deeplearning.neuromatch.io/projects/NaturalLanguageProcessing/sentiment_analysis.html#</a:t>
            </a:r>
          </a:p>
          <a:p>
            <a:r>
              <a:rPr lang="en-US" dirty="0" smtClean="0">
                <a:hlinkClick r:id="rId2"/>
              </a:rPr>
              <a:t>https://scikit-learn.org/stable/modules/generated/sklearn.feature_extraction.text.CountVectorizer.html</a:t>
            </a:r>
            <a:endParaRPr lang="en-US" dirty="0" smtClean="0"/>
          </a:p>
          <a:p>
            <a:r>
              <a:rPr lang="en-US" dirty="0" smtClean="0">
                <a:hlinkClick r:id="rId3"/>
              </a:rPr>
              <a:t>https://cs.stanford.edu/people/alecmgo/papers/TwitterDistantSupervision09.pdf</a:t>
            </a:r>
            <a:r>
              <a:rPr lang="en-US" dirty="0" smtClean="0"/>
              <a:t>  (Data set for twitter emotion classification)</a:t>
            </a:r>
          </a:p>
          <a:p>
            <a:r>
              <a:rPr lang="en-US" dirty="0" smtClean="0">
                <a:hlinkClick r:id="rId4"/>
              </a:rPr>
              <a:t>https://onlinelibrary.wiley.com/doi/full/10.1002/eng2.12189</a:t>
            </a:r>
            <a:endParaRPr lang="en-US" dirty="0" smtClean="0"/>
          </a:p>
          <a:p>
            <a:r>
              <a:rPr lang="en-US" dirty="0" smtClean="0"/>
              <a:t>Tokenizers: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dirty="0" smtClean="0">
                <a:hlinkClick r:id="rId5"/>
              </a:rPr>
              <a:t>https://huggingface.co/docs/transformers/main_classes/tokenizer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</a:t>
            </a:r>
            <a:r>
              <a:rPr lang="en-US" dirty="0" smtClean="0">
                <a:hlinkClick r:id="rId2"/>
              </a:rPr>
              <a:t>https://scikit-learn.org/stable/modules/generated/sklearn.feature_extraction.text.CountVectorizer.html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905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122</Words>
  <Application>Microsoft Macintosh PowerPoint</Application>
  <PresentationFormat>Widescreen</PresentationFormat>
  <Paragraphs>24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More specific ideas:</vt:lpstr>
      <vt:lpstr>links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Akritas, Marios</dc:creator>
  <cp:lastModifiedBy>Akritas, Marios</cp:lastModifiedBy>
  <cp:revision>10</cp:revision>
  <dcterms:created xsi:type="dcterms:W3CDTF">2022-07-12T13:51:39Z</dcterms:created>
  <dcterms:modified xsi:type="dcterms:W3CDTF">2022-07-12T16:09:16Z</dcterms:modified>
</cp:coreProperties>
</file>

<file path=docProps/thumbnail.jpeg>
</file>